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1" r:id="rId4"/>
    <p:sldId id="258" r:id="rId5"/>
    <p:sldId id="262" r:id="rId6"/>
    <p:sldId id="263" r:id="rId7"/>
    <p:sldId id="266" r:id="rId8"/>
    <p:sldId id="275" r:id="rId9"/>
    <p:sldId id="264" r:id="rId10"/>
    <p:sldId id="265" r:id="rId11"/>
    <p:sldId id="269" r:id="rId12"/>
    <p:sldId id="267" r:id="rId13"/>
    <p:sldId id="273" r:id="rId14"/>
    <p:sldId id="270" r:id="rId15"/>
    <p:sldId id="259" r:id="rId16"/>
    <p:sldId id="257" r:id="rId17"/>
    <p:sldId id="271" r:id="rId18"/>
    <p:sldId id="276" r:id="rId19"/>
    <p:sldId id="277" r:id="rId20"/>
    <p:sldId id="278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006600"/>
    <a:srgbClr val="CC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2576F-9DAD-4CE5-A939-42F92C9EF995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1D11A-5B58-47E8-A163-A97EA80EE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Татьяна\Desktop\png-transparent-red-and-white-stars-star-colored-stars-border-border-frame-angle (3).png"/>
          <p:cNvPicPr>
            <a:picLocks noChangeAspect="1" noChangeArrowheads="1"/>
          </p:cNvPicPr>
          <p:nvPr/>
        </p:nvPicPr>
        <p:blipFill>
          <a:blip r:embed="rId3" cstate="print"/>
          <a:srcRect l="20239" t="11801" r="2194" b="14667"/>
          <a:stretch>
            <a:fillRect/>
          </a:stretch>
        </p:blipFill>
        <p:spPr bwMode="auto">
          <a:xfrm>
            <a:off x="0" y="-45720"/>
            <a:ext cx="9144000" cy="619268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51520" y="2492896"/>
            <a:ext cx="6696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000" b="1" i="0" u="none" strike="noStrike" normalizeH="0" baseline="0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Индивидуализация образовательного процесса </a:t>
            </a:r>
            <a:r>
              <a:rPr kumimoji="0" lang="ru-RU" sz="3000" b="1" i="0" u="none" strike="noStrike" normalizeH="0" baseline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посредством  реализации </a:t>
            </a:r>
            <a:r>
              <a:rPr lang="ru-RU" sz="3000" b="1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3000" b="1" i="0" u="none" strike="noStrike" normalizeH="0" baseline="0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роекта</a:t>
            </a:r>
            <a:r>
              <a:rPr kumimoji="0" lang="ru-RU" sz="3000" b="1" i="0" u="none" strike="noStrike" normalizeH="0" dirty="0" smtClean="0">
                <a:ln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«ЗВЕЗДА НЕДЕЛИ»</a:t>
            </a:r>
            <a:endParaRPr kumimoji="0" lang="ru-RU" sz="3000" b="1" i="0" u="none" strike="noStrike" normalizeH="0" baseline="0" dirty="0" smtClean="0">
              <a:ln/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32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№27 «Золотая рыбка»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7549" y="6093296"/>
            <a:ext cx="217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Смирнова Н.А.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4650"/>
          <a:stretch>
            <a:fillRect/>
          </a:stretch>
        </p:blipFill>
        <p:spPr bwMode="auto">
          <a:xfrm rot="11153269">
            <a:off x="1110579" y="982578"/>
            <a:ext cx="3965425" cy="576064"/>
          </a:xfrm>
          <a:prstGeom prst="rect">
            <a:avLst/>
          </a:prstGeom>
          <a:noFill/>
        </p:spPr>
      </p:pic>
      <p:pic>
        <p:nvPicPr>
          <p:cNvPr id="8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4650"/>
          <a:stretch>
            <a:fillRect/>
          </a:stretch>
        </p:blipFill>
        <p:spPr bwMode="auto">
          <a:xfrm rot="210438">
            <a:off x="1560568" y="5467668"/>
            <a:ext cx="3103760" cy="516866"/>
          </a:xfrm>
          <a:prstGeom prst="rect">
            <a:avLst/>
          </a:prstGeom>
          <a:noFill/>
        </p:spPr>
      </p:pic>
      <p:pic>
        <p:nvPicPr>
          <p:cNvPr id="10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3010" r="71014"/>
          <a:stretch>
            <a:fillRect/>
          </a:stretch>
        </p:blipFill>
        <p:spPr bwMode="auto">
          <a:xfrm rot="10989863">
            <a:off x="2572498" y="4828390"/>
            <a:ext cx="1149422" cy="637615"/>
          </a:xfrm>
          <a:prstGeom prst="rect">
            <a:avLst/>
          </a:prstGeom>
          <a:noFill/>
        </p:spPr>
      </p:pic>
      <p:pic>
        <p:nvPicPr>
          <p:cNvPr id="11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3010" r="71014"/>
          <a:stretch>
            <a:fillRect/>
          </a:stretch>
        </p:blipFill>
        <p:spPr bwMode="auto">
          <a:xfrm rot="10989863">
            <a:off x="7757074" y="147870"/>
            <a:ext cx="1149422" cy="637615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79963" r="77117"/>
          <a:stretch>
            <a:fillRect/>
          </a:stretch>
        </p:blipFill>
        <p:spPr bwMode="auto">
          <a:xfrm>
            <a:off x="179512" y="5445224"/>
            <a:ext cx="2005236" cy="1251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357562"/>
            <a:ext cx="4476782" cy="3357586"/>
          </a:xfrm>
          <a:prstGeom prst="rect">
            <a:avLst/>
          </a:prstGeom>
        </p:spPr>
      </p:pic>
      <p:pic>
        <p:nvPicPr>
          <p:cNvPr id="5" name="Рисунок 4" descr="C:\Users\User\Desktop\фото\IMG_57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407196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t="79963" r="77117"/>
          <a:stretch>
            <a:fillRect/>
          </a:stretch>
        </p:blipFill>
        <p:spPr bwMode="auto">
          <a:xfrm>
            <a:off x="928662" y="4143380"/>
            <a:ext cx="3344588" cy="2088232"/>
          </a:xfrm>
          <a:prstGeom prst="rect">
            <a:avLst/>
          </a:prstGeom>
          <a:noFill/>
        </p:spPr>
      </p:pic>
      <p:pic>
        <p:nvPicPr>
          <p:cNvPr id="6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l="9853" t="86872" r="79823"/>
          <a:stretch>
            <a:fillRect/>
          </a:stretch>
        </p:blipFill>
        <p:spPr bwMode="auto">
          <a:xfrm>
            <a:off x="5796136" y="620688"/>
            <a:ext cx="2461876" cy="2232248"/>
          </a:xfrm>
          <a:prstGeom prst="rect">
            <a:avLst/>
          </a:prstGeom>
          <a:noFill/>
        </p:spPr>
      </p:pic>
      <p:pic>
        <p:nvPicPr>
          <p:cNvPr id="7" name="Рисунок 6" descr="C:\Users\User\Desktop\фото\IMG_44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07196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фото\IMG_45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71810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40" t="6491" r="5063"/>
          <a:stretch/>
        </p:blipFill>
        <p:spPr>
          <a:xfrm>
            <a:off x="285720" y="428604"/>
            <a:ext cx="3571932" cy="2838350"/>
          </a:xfrm>
          <a:prstGeom prst="rect">
            <a:avLst/>
          </a:prstGeom>
        </p:spPr>
      </p:pic>
      <p:pic>
        <p:nvPicPr>
          <p:cNvPr id="7" name="Рисунок 6" descr="C:\Users\User\Desktop\звезда\IMG_4434.JPG"/>
          <p:cNvPicPr/>
          <p:nvPr/>
        </p:nvPicPr>
        <p:blipFill rotWithShape="1">
          <a:blip r:embed="rId4" cstate="print"/>
          <a:srcRect t="11138"/>
          <a:stretch/>
        </p:blipFill>
        <p:spPr bwMode="auto">
          <a:xfrm>
            <a:off x="4427984" y="3440408"/>
            <a:ext cx="4286280" cy="287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фото\IMG_56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15715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63229" b="78811"/>
          <a:stretch>
            <a:fillRect/>
          </a:stretch>
        </p:blipFill>
        <p:spPr bwMode="auto">
          <a:xfrm rot="20979109">
            <a:off x="413344" y="131610"/>
            <a:ext cx="3492912" cy="1316301"/>
          </a:xfrm>
          <a:prstGeom prst="rect">
            <a:avLst/>
          </a:prstGeom>
          <a:noFill/>
        </p:spPr>
      </p:pic>
      <p:pic>
        <p:nvPicPr>
          <p:cNvPr id="6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63229" b="78811"/>
          <a:stretch>
            <a:fillRect/>
          </a:stretch>
        </p:blipFill>
        <p:spPr bwMode="auto">
          <a:xfrm rot="20979109">
            <a:off x="-279479" y="377274"/>
            <a:ext cx="4368210" cy="1851249"/>
          </a:xfrm>
          <a:prstGeom prst="rect">
            <a:avLst/>
          </a:prstGeom>
          <a:noFill/>
        </p:spPr>
      </p:pic>
      <p:pic>
        <p:nvPicPr>
          <p:cNvPr id="7" name="Рисунок 6" descr="C:\Users\User\Downloads\IMG_4507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28"/>
            <a:ext cx="410278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одержимое 3" descr="C:\Users\User\Desktop\звезда\IMG_310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86124"/>
            <a:ext cx="407193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63229" b="78811"/>
          <a:stretch>
            <a:fillRect/>
          </a:stretch>
        </p:blipFill>
        <p:spPr bwMode="auto">
          <a:xfrm rot="9987371">
            <a:off x="4965596" y="5151002"/>
            <a:ext cx="3492912" cy="1316301"/>
          </a:xfrm>
          <a:prstGeom prst="rect">
            <a:avLst/>
          </a:prstGeom>
          <a:noFill/>
        </p:spPr>
      </p:pic>
      <p:pic>
        <p:nvPicPr>
          <p:cNvPr id="7" name="Рисунок 6" descr="C:\Users\User\Desktop\фото\IMG_46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42852"/>
            <a:ext cx="4659085" cy="349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63229" b="78811"/>
          <a:stretch>
            <a:fillRect/>
          </a:stretch>
        </p:blipFill>
        <p:spPr bwMode="auto">
          <a:xfrm rot="20979109">
            <a:off x="413344" y="131610"/>
            <a:ext cx="3492912" cy="131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t="76250"/>
          <a:stretch>
            <a:fillRect/>
          </a:stretch>
        </p:blipFill>
        <p:spPr bwMode="auto">
          <a:xfrm>
            <a:off x="142844" y="5143512"/>
            <a:ext cx="9144000" cy="1628800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b="78811"/>
          <a:stretch>
            <a:fillRect/>
          </a:stretch>
        </p:blipFill>
        <p:spPr bwMode="auto">
          <a:xfrm>
            <a:off x="0" y="0"/>
            <a:ext cx="9144000" cy="1324000"/>
          </a:xfrm>
          <a:prstGeom prst="rect">
            <a:avLst/>
          </a:prstGeom>
          <a:noFill/>
        </p:spPr>
      </p:pic>
      <p:pic>
        <p:nvPicPr>
          <p:cNvPr id="7" name="Рисунок 6" descr="C:\Users\User\Desktop\фото\IMG_59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362" y="1268760"/>
            <a:ext cx="408462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фото\IMG_46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126" y="2373325"/>
            <a:ext cx="4153131" cy="338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491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r="83075"/>
          <a:stretch>
            <a:fillRect/>
          </a:stretch>
        </p:blipFill>
        <p:spPr bwMode="auto">
          <a:xfrm>
            <a:off x="0" y="0"/>
            <a:ext cx="1187624" cy="6264696"/>
          </a:xfrm>
          <a:prstGeom prst="rect">
            <a:avLst/>
          </a:prstGeom>
          <a:noFill/>
        </p:spPr>
      </p:pic>
      <p:pic>
        <p:nvPicPr>
          <p:cNvPr id="8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l="82714"/>
          <a:stretch>
            <a:fillRect/>
          </a:stretch>
        </p:blipFill>
        <p:spPr bwMode="auto">
          <a:xfrm>
            <a:off x="7956376" y="0"/>
            <a:ext cx="1187624" cy="6858000"/>
          </a:xfrm>
          <a:prstGeom prst="rect">
            <a:avLst/>
          </a:prstGeom>
          <a:noFill/>
        </p:spPr>
      </p:pic>
      <p:pic>
        <p:nvPicPr>
          <p:cNvPr id="10" name="Рисунок 9" descr="C:\Users\User\Desktop\звезда\IMG_32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428604"/>
            <a:ext cx="403244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IMG_31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3959682" cy="296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Татьяна\Desktop\IMG_4517.jpg"/>
          <p:cNvPicPr>
            <a:picLocks noChangeAspect="1" noChangeArrowheads="1"/>
          </p:cNvPicPr>
          <p:nvPr/>
        </p:nvPicPr>
        <p:blipFill>
          <a:blip r:embed="rId3" cstate="print"/>
          <a:srcRect r="9032"/>
          <a:stretch>
            <a:fillRect/>
          </a:stretch>
        </p:blipFill>
        <p:spPr bwMode="auto">
          <a:xfrm>
            <a:off x="4857752" y="1484784"/>
            <a:ext cx="4157374" cy="3600400"/>
          </a:xfrm>
          <a:prstGeom prst="rect">
            <a:avLst/>
          </a:prstGeom>
          <a:noFill/>
        </p:spPr>
      </p:pic>
      <p:pic>
        <p:nvPicPr>
          <p:cNvPr id="5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b="78811"/>
          <a:stretch>
            <a:fillRect/>
          </a:stretch>
        </p:blipFill>
        <p:spPr bwMode="auto">
          <a:xfrm>
            <a:off x="179512" y="116632"/>
            <a:ext cx="8712968" cy="1207368"/>
          </a:xfrm>
          <a:prstGeom prst="rect">
            <a:avLst/>
          </a:prstGeom>
          <a:noFill/>
        </p:spPr>
      </p:pic>
      <p:pic>
        <p:nvPicPr>
          <p:cNvPr id="6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63229" b="78811"/>
          <a:stretch>
            <a:fillRect/>
          </a:stretch>
        </p:blipFill>
        <p:spPr bwMode="auto">
          <a:xfrm rot="20979109">
            <a:off x="1663716" y="5188674"/>
            <a:ext cx="4513231" cy="1700808"/>
          </a:xfrm>
          <a:prstGeom prst="rect">
            <a:avLst/>
          </a:prstGeom>
          <a:noFill/>
        </p:spPr>
      </p:pic>
      <p:pic>
        <p:nvPicPr>
          <p:cNvPr id="7" name="Рисунок 6" descr="C:\Users\User\Desktop\фото\IMG_45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00174"/>
            <a:ext cx="42862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4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1184"/>
            <a:ext cx="8075240" cy="108498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оказатели результативности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8704" y="1118335"/>
            <a:ext cx="8126592" cy="23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развития коммуникативных навыков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дружеских взаимоотношений в детском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коллективе;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инициативность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самостоятельность;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l="63229" b="78811"/>
          <a:stretch>
            <a:fillRect/>
          </a:stretch>
        </p:blipFill>
        <p:spPr bwMode="auto">
          <a:xfrm rot="20979109">
            <a:off x="2508462" y="4096344"/>
            <a:ext cx="5098132" cy="2340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27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иагностический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836712"/>
            <a:ext cx="813690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коммуникативных </a:t>
            </a: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навыков: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«Коммуникативные навыки личности»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Никифоровой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«Диагностика способностей детей к партнерскому диалогу» А.М. Щетининой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0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дружеских взаимоотношений в детском </a:t>
            </a: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коллективе: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Ю.С. Григорьевой и Ю.О.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Бучельниковой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Инициативность </a:t>
            </a:r>
            <a:r>
              <a:rPr lang="ru-RU" sz="20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самостоятельность: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«Карта проявлений самостоятельности» А.М. Щетининой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2000" i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Самооценка: </a:t>
            </a:r>
          </a:p>
          <a:p>
            <a:pPr marL="285750" indent="-285750" algn="just">
              <a:lnSpc>
                <a:spcPct val="12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«Какой я?» О.С. Богдановой.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t="84650"/>
          <a:stretch>
            <a:fillRect/>
          </a:stretch>
        </p:blipFill>
        <p:spPr bwMode="auto">
          <a:xfrm rot="11852521">
            <a:off x="5605224" y="5633003"/>
            <a:ext cx="3331144" cy="579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15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ownloads\звезд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0"/>
            <a:ext cx="7415286" cy="68554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20350098">
            <a:off x="2747907" y="5069119"/>
            <a:ext cx="2459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ЗВЕЗДА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297139">
            <a:off x="3889635" y="5801566"/>
            <a:ext cx="2285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НЕДЕЛИ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1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68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User\Desktop\IMG_47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758066" cy="290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IMG_29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86"/>
            <a:ext cx="4131816" cy="333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11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телефон айфон\202310__\IMG_310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501008" cy="343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User\Desktop\звезда\IMG_3346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36912"/>
            <a:ext cx="4032448" cy="3024336"/>
          </a:xfrm>
          <a:prstGeom prst="rect">
            <a:avLst/>
          </a:prstGeom>
          <a:noFill/>
        </p:spPr>
      </p:pic>
      <p:pic>
        <p:nvPicPr>
          <p:cNvPr id="6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5" cstate="print"/>
          <a:srcRect l="10457" t="89413" r="80484"/>
          <a:stretch>
            <a:fillRect/>
          </a:stretch>
        </p:blipFill>
        <p:spPr bwMode="auto">
          <a:xfrm>
            <a:off x="5724128" y="692696"/>
            <a:ext cx="2160240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196752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«Каждый ребенок </a:t>
            </a:r>
          </a:p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НЕПОВТОРИМ и УНИКАЛЕН, </a:t>
            </a:r>
          </a:p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если создать условия для развития, </a:t>
            </a:r>
          </a:p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ребенке непременно откроются способности, заложенные в нем от природы» 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</a:t>
            </a:r>
            <a:r>
              <a:rPr lang="ru-RU" sz="2000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 С.</a:t>
            </a:r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r="66667" b="81500"/>
          <a:stretch>
            <a:fillRect/>
          </a:stretch>
        </p:blipFill>
        <p:spPr bwMode="auto">
          <a:xfrm rot="10800000">
            <a:off x="0" y="188640"/>
            <a:ext cx="2555776" cy="1315297"/>
          </a:xfrm>
          <a:prstGeom prst="rect">
            <a:avLst/>
          </a:prstGeom>
          <a:noFill/>
        </p:spPr>
      </p:pic>
      <p:pic>
        <p:nvPicPr>
          <p:cNvPr id="5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t="79963" r="77117"/>
          <a:stretch>
            <a:fillRect/>
          </a:stretch>
        </p:blipFill>
        <p:spPr bwMode="auto">
          <a:xfrm rot="18338628">
            <a:off x="7095508" y="5258021"/>
            <a:ext cx="1669398" cy="1042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199093"/>
            <a:ext cx="86409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Цель проекта: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формирование у детей субъектной позиции.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1520" y="1337866"/>
            <a:ext cx="85689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Задачи: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самостоятельности, творческих способностей, коммуникабельности детей, воспитание доброжелательных взаимоотношений между детьми, поддержка детской инициативы, повышение самооценки детей.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540" y="5229200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дети, родители, педагоги.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3" cstate="print"/>
          <a:srcRect t="79963" r="77117"/>
          <a:stretch>
            <a:fillRect/>
          </a:stretch>
        </p:blipFill>
        <p:spPr bwMode="auto">
          <a:xfrm rot="16821679">
            <a:off x="7316961" y="5096018"/>
            <a:ext cx="1771987" cy="1350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ownloads\собрание.jpg"/>
          <p:cNvPicPr>
            <a:picLocks noChangeAspect="1" noChangeArrowheads="1"/>
          </p:cNvPicPr>
          <p:nvPr/>
        </p:nvPicPr>
        <p:blipFill>
          <a:blip r:embed="rId3" cstate="print"/>
          <a:srcRect l="1555" b="22843"/>
          <a:stretch>
            <a:fillRect/>
          </a:stretch>
        </p:blipFill>
        <p:spPr bwMode="auto">
          <a:xfrm>
            <a:off x="971600" y="1052736"/>
            <a:ext cx="7632848" cy="4836836"/>
          </a:xfrm>
          <a:prstGeom prst="rect">
            <a:avLst/>
          </a:prstGeom>
          <a:noFill/>
        </p:spPr>
      </p:pic>
      <p:pic>
        <p:nvPicPr>
          <p:cNvPr id="4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79963" r="77117"/>
          <a:stretch>
            <a:fillRect/>
          </a:stretch>
        </p:blipFill>
        <p:spPr bwMode="auto">
          <a:xfrm rot="6600276">
            <a:off x="-13309" y="261264"/>
            <a:ext cx="1192159" cy="908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User\Desktop\звезда\IMG_38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08720"/>
            <a:ext cx="741682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79963" r="77117"/>
          <a:stretch>
            <a:fillRect/>
          </a:stretch>
        </p:blipFill>
        <p:spPr bwMode="auto">
          <a:xfrm rot="6600276">
            <a:off x="-13309" y="261264"/>
            <a:ext cx="1192159" cy="908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4464496" cy="3348372"/>
          </a:xfrm>
          <a:prstGeom prst="rect">
            <a:avLst/>
          </a:prstGeom>
        </p:spPr>
      </p:pic>
      <p:pic>
        <p:nvPicPr>
          <p:cNvPr id="5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4650"/>
          <a:stretch>
            <a:fillRect/>
          </a:stretch>
        </p:blipFill>
        <p:spPr bwMode="auto">
          <a:xfrm rot="11153269">
            <a:off x="5008706" y="652140"/>
            <a:ext cx="3791141" cy="659430"/>
          </a:xfrm>
          <a:prstGeom prst="rect">
            <a:avLst/>
          </a:prstGeom>
          <a:noFill/>
        </p:spPr>
      </p:pic>
      <p:pic>
        <p:nvPicPr>
          <p:cNvPr id="6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4650"/>
          <a:stretch>
            <a:fillRect/>
          </a:stretch>
        </p:blipFill>
        <p:spPr bwMode="auto">
          <a:xfrm rot="766127">
            <a:off x="637555" y="4847911"/>
            <a:ext cx="3791141" cy="659430"/>
          </a:xfrm>
          <a:prstGeom prst="rect">
            <a:avLst/>
          </a:prstGeom>
          <a:noFill/>
        </p:spPr>
      </p:pic>
      <p:pic>
        <p:nvPicPr>
          <p:cNvPr id="7" name="Рисунок 6" descr="C:\Users\User\Desktop\фото\IMG_59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217" y="2020696"/>
            <a:ext cx="3453493" cy="458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1665" r="1963" b="2817"/>
          <a:stretch/>
        </p:blipFill>
        <p:spPr>
          <a:xfrm>
            <a:off x="357158" y="1357298"/>
            <a:ext cx="4199020" cy="2880319"/>
          </a:xfrm>
          <a:prstGeom prst="rect">
            <a:avLst/>
          </a:prstGeom>
        </p:spPr>
      </p:pic>
      <p:pic>
        <p:nvPicPr>
          <p:cNvPr id="4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t="84650"/>
          <a:stretch>
            <a:fillRect/>
          </a:stretch>
        </p:blipFill>
        <p:spPr bwMode="auto">
          <a:xfrm rot="766127">
            <a:off x="349523" y="5351967"/>
            <a:ext cx="3791141" cy="659430"/>
          </a:xfrm>
          <a:prstGeom prst="rect">
            <a:avLst/>
          </a:prstGeom>
          <a:noFill/>
        </p:spPr>
      </p:pic>
      <p:pic>
        <p:nvPicPr>
          <p:cNvPr id="1026" name="Picture 2" descr="C:\Users\User\Desktop\20f1a7c3-e9cd-41d4-9cd5-c801d1fc0b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571480"/>
            <a:ext cx="3409992" cy="5776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47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Татьяна\Desktop\Originals\167051_80_m1_167051_80_industriq_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звезда\IMG_3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8640"/>
            <a:ext cx="5009850" cy="4104456"/>
          </a:xfrm>
          <a:prstGeom prst="rect">
            <a:avLst/>
          </a:prstGeom>
          <a:noFill/>
        </p:spPr>
      </p:pic>
      <p:pic>
        <p:nvPicPr>
          <p:cNvPr id="19458" name="Picture 2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r="83075"/>
          <a:stretch>
            <a:fillRect/>
          </a:stretch>
        </p:blipFill>
        <p:spPr bwMode="auto">
          <a:xfrm>
            <a:off x="0" y="0"/>
            <a:ext cx="1547664" cy="6858000"/>
          </a:xfrm>
          <a:prstGeom prst="rect">
            <a:avLst/>
          </a:prstGeom>
          <a:noFill/>
        </p:spPr>
      </p:pic>
      <p:pic>
        <p:nvPicPr>
          <p:cNvPr id="19459" name="Picture 3" descr="C:\Users\Татьяна\Desktop\png-transparent-white-and-blue-stars-star-color-certificate-frame-border-blue-white (2).png"/>
          <p:cNvPicPr>
            <a:picLocks noChangeAspect="1" noChangeArrowheads="1"/>
          </p:cNvPicPr>
          <p:nvPr/>
        </p:nvPicPr>
        <p:blipFill>
          <a:blip r:embed="rId4" cstate="print"/>
          <a:srcRect l="82714"/>
          <a:stretch>
            <a:fillRect/>
          </a:stretch>
        </p:blipFill>
        <p:spPr bwMode="auto">
          <a:xfrm>
            <a:off x="7596336" y="0"/>
            <a:ext cx="1547664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00" b="3294"/>
          <a:stretch/>
        </p:blipFill>
        <p:spPr>
          <a:xfrm>
            <a:off x="2915816" y="4481736"/>
            <a:ext cx="3543531" cy="2204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179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Показатели результативности  </vt:lpstr>
      <vt:lpstr>Диагностический инструментарий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*</cp:lastModifiedBy>
  <cp:revision>44</cp:revision>
  <dcterms:created xsi:type="dcterms:W3CDTF">2024-03-11T14:30:36Z</dcterms:created>
  <dcterms:modified xsi:type="dcterms:W3CDTF">2025-03-24T12:20:08Z</dcterms:modified>
</cp:coreProperties>
</file>